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5" r:id="rId3"/>
    <p:sldId id="276" r:id="rId4"/>
    <p:sldId id="277" r:id="rId5"/>
    <p:sldId id="278" r:id="rId6"/>
    <p:sldId id="279" r:id="rId7"/>
    <p:sldId id="288" r:id="rId8"/>
    <p:sldId id="272" r:id="rId9"/>
    <p:sldId id="267" r:id="rId10"/>
    <p:sldId id="268" r:id="rId11"/>
    <p:sldId id="269" r:id="rId12"/>
    <p:sldId id="273" r:id="rId13"/>
    <p:sldId id="274" r:id="rId14"/>
    <p:sldId id="271" r:id="rId15"/>
    <p:sldId id="286" r:id="rId16"/>
    <p:sldId id="291" r:id="rId17"/>
    <p:sldId id="280" r:id="rId18"/>
    <p:sldId id="287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29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7619A0-2707-4988-9BF8-A5AD0AE6AB47}" type="datetimeFigureOut">
              <a:rPr lang="ru-RU" smtClean="0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1999CA-C11E-4528-907B-B72B1BE98D1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C3253E5-FA17-4EF1-8090-7274DB140EDA}" type="datetimeFigureOut">
              <a:rPr lang="ru-RU" smtClean="0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03AE9D-995B-46F3-A7BE-9B10CC97018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1109DF-4A1A-489D-B907-EDABB6CB8610}" type="datetimeFigureOut">
              <a:rPr lang="ru-RU" smtClean="0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89179F-BF7F-4E33-81FE-CE802ABBC3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6822F6-FA54-45D0-828A-EE0D65321190}" type="datetimeFigureOut">
              <a:rPr lang="ru-RU" smtClean="0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BD84D5-185B-4DE0-A643-4821027F2D6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B57527-BA15-432F-9D6B-CA58C8BF058A}" type="datetimeFigureOut">
              <a:rPr lang="ru-RU" smtClean="0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pPr>
              <a:defRPr/>
            </a:pPr>
            <a:fld id="{9C9E3181-93F3-4E7F-B71C-B9B6F37537C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3D7B25-1963-48AF-8415-B46687C9D7AD}" type="datetimeFigureOut">
              <a:rPr lang="ru-RU" smtClean="0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63DB5-5694-430A-9616-C988121EB2E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147A96-DF4A-43E8-98D1-450236BA5C8B}" type="datetimeFigureOut">
              <a:rPr lang="ru-RU" smtClean="0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BF503D-1E9B-432C-A8B7-EB72BB0AEB0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B746F8-A898-4D22-8564-E404C2278E69}" type="datetimeFigureOut">
              <a:rPr lang="ru-RU" smtClean="0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DF3DA1-9737-4BCB-802E-A4A548F390D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B38E35-B527-4D28-9133-44287AC15B08}" type="datetimeFigureOut">
              <a:rPr lang="ru-RU" smtClean="0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0942D-85B3-4D4B-A5CF-29F2F2AA14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D092E4-2167-4E49-BCE9-9794D690EB8A}" type="datetimeFigureOut">
              <a:rPr lang="ru-RU" smtClean="0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090326-0746-44EE-979C-5CB19EC8FAC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01F080-4702-4E1F-A4AC-F425B301F469}" type="datetimeFigureOut">
              <a:rPr lang="ru-RU" smtClean="0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D75222-D818-4CF4-9BD3-771FC9F3F24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DFD4569F-D3B3-4CC8-9965-3A352A8139B4}" type="datetimeFigureOut">
              <a:rPr lang="ru-RU" smtClean="0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396491D9-D23C-47C7-9EA4-648685857D3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1" descr="http://img-fotki.yandex.ru/get/4600/120710424.35e/0_7a1bd_c3d499d1_XL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-6681405">
            <a:off x="6394986" y="409476"/>
            <a:ext cx="2989262" cy="196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813" y="620713"/>
            <a:ext cx="6400800" cy="431800"/>
          </a:xfrm>
        </p:spPr>
        <p:txBody>
          <a:bodyPr>
            <a:normAutofit fontScale="40000" lnSpcReduction="20000"/>
          </a:bodyPr>
          <a:lstStyle/>
          <a:p>
            <a:pPr eaLnBrk="1" hangingPunct="1">
              <a:defRPr/>
            </a:pPr>
            <a:r>
              <a:rPr lang="ru-RU" sz="6000" b="1" dirty="0" smtClean="0">
                <a:solidFill>
                  <a:srgbClr val="FFFF00"/>
                </a:solidFill>
              </a:rPr>
              <a:t>Перелетные птицы весной.</a:t>
            </a:r>
            <a:endParaRPr lang="ru-RU" sz="4000" b="1" dirty="0" smtClean="0">
              <a:solidFill>
                <a:srgbClr val="FFFF00"/>
              </a:solidFill>
            </a:endParaRPr>
          </a:p>
        </p:txBody>
      </p:sp>
      <p:pic>
        <p:nvPicPr>
          <p:cNvPr id="2052" name="Picture 5" descr="http://allforchildren.ru/why/illustr/which10-1.jpg"/>
          <p:cNvPicPr>
            <a:picLocks noChangeAspect="1" noChangeArrowheads="1"/>
          </p:cNvPicPr>
          <p:nvPr/>
        </p:nvPicPr>
        <p:blipFill>
          <a:blip r:embed="rId3" cstate="email"/>
          <a:srcRect b="12602"/>
          <a:stretch>
            <a:fillRect/>
          </a:stretch>
        </p:blipFill>
        <p:spPr bwMode="auto">
          <a:xfrm>
            <a:off x="1000100" y="2071678"/>
            <a:ext cx="1905000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7" descr="http://bvi.rusf.ru/taksa/i0018/0018781b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86248" y="2000240"/>
            <a:ext cx="3255962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9" descr="http://img-fotki.yandex.ru/get/58191/111874181.bb/0_9a5f7_a80d3bf_XL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-3427829">
            <a:off x="509877" y="2287093"/>
            <a:ext cx="2921000" cy="433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970338" cy="922337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дрозд</a:t>
            </a:r>
            <a:r>
              <a:rPr lang="ru-RU" sz="3200" dirty="0" smtClean="0">
                <a:solidFill>
                  <a:srgbClr val="FFFF00"/>
                </a:solidFill>
              </a:rPr>
              <a:t>,</a:t>
            </a:r>
          </a:p>
        </p:txBody>
      </p:sp>
      <p:pic>
        <p:nvPicPr>
          <p:cNvPr id="12291" name="Picture 5" descr="http://ptici.narod.ru/foto_max/pevchy_drozd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388" y="1484313"/>
            <a:ext cx="4321175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7" descr="http://kireas.org/images/Turdus%20philomelos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64163" y="188913"/>
            <a:ext cx="2663825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9" descr="http://en.academic.ru/pictures/enwiki/83/Song_thrush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00563" y="3357563"/>
            <a:ext cx="4248150" cy="333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4546600" cy="941388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соловей</a:t>
            </a:r>
            <a:r>
              <a:rPr lang="ru-RU" sz="3200" dirty="0" smtClean="0">
                <a:solidFill>
                  <a:srgbClr val="FFFF00"/>
                </a:solidFill>
              </a:rPr>
              <a:t>,</a:t>
            </a:r>
          </a:p>
        </p:txBody>
      </p:sp>
      <p:pic>
        <p:nvPicPr>
          <p:cNvPr id="13315" name="Picture 5" descr="http://img15.nnm.ru/f/7/8/6/5/05b41bc2e05bab01fec5869c1d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8313" y="1196975"/>
            <a:ext cx="3959225" cy="553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7" descr="http://ryadom-s-nami.ru/wp-content/uploads/2012/05/%D0%BF%D1%82%D0%B8%D1%86%D0%B0-%D1%81%D0%BE%D0%BB%D0%BE%D0%B2%D0%B5%D0%B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3800" y="260350"/>
            <a:ext cx="3384550" cy="357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9" descr="http://www.stihi.ru/pics/2012/04/14/710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3438" y="3933825"/>
            <a:ext cx="414020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86238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скворец,</a:t>
            </a:r>
          </a:p>
        </p:txBody>
      </p:sp>
      <p:pic>
        <p:nvPicPr>
          <p:cNvPr id="14339" name="Picture 7" descr="http://icon.s.photosight.ru/img/a/1f8/3762529_large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0" y="188913"/>
            <a:ext cx="4572000" cy="409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5" descr="http://www.shunk.ru/pics/158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2924175"/>
            <a:ext cx="5214938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250825" y="333375"/>
            <a:ext cx="8229600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жаворонок,</a:t>
            </a:r>
          </a:p>
        </p:txBody>
      </p:sp>
      <p:pic>
        <p:nvPicPr>
          <p:cNvPr id="15363" name="Picture 5" descr="http://www.astrocape.org.za/Plett0801/Lark_LargeBilled695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844675"/>
            <a:ext cx="4752975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7" descr="http://ibc.lynxeds.com/files/pictures/S043653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51388" y="1773238"/>
            <a:ext cx="4392612" cy="459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кукушка,</a:t>
            </a:r>
          </a:p>
        </p:txBody>
      </p:sp>
      <p:pic>
        <p:nvPicPr>
          <p:cNvPr id="16387" name="Picture 5" descr="http://novyegorki.moy.su/Fun_and_soft/Fun/Pictures/Kukushka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3825" y="2276475"/>
            <a:ext cx="3700463" cy="430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7" descr="http://www.birds.kz/photos/0077/001/0077003980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833813" y="1341438"/>
            <a:ext cx="501650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аист.</a:t>
            </a:r>
          </a:p>
        </p:txBody>
      </p:sp>
      <p:pic>
        <p:nvPicPr>
          <p:cNvPr id="17411" name="Picture 7" descr="http://www.abvgdacha.ru/content/images/salkovo/19-b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11638" y="908050"/>
            <a:ext cx="472440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5" descr="http://www.kartinki24.ru/uploads/gallery/main/321/x85y66hn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388" y="2420938"/>
            <a:ext cx="4843462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250825" y="0"/>
            <a:ext cx="4033838" cy="1254125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чайка</a:t>
            </a:r>
          </a:p>
        </p:txBody>
      </p:sp>
      <p:pic>
        <p:nvPicPr>
          <p:cNvPr id="18435" name="Содержимое 3" descr="чай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250825" y="2708275"/>
            <a:ext cx="4392613" cy="3492500"/>
          </a:xfrm>
        </p:spPr>
      </p:pic>
      <p:pic>
        <p:nvPicPr>
          <p:cNvPr id="18436" name="Рисунок 5" descr="чайк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819525" y="692150"/>
            <a:ext cx="4511675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Рисунок 6" descr="чайки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87900" y="4365625"/>
            <a:ext cx="2801938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Прилетели и другие птицы. Все они были рады вернуться весной в родные края! </a:t>
            </a:r>
          </a:p>
        </p:txBody>
      </p:sp>
      <p:pic>
        <p:nvPicPr>
          <p:cNvPr id="19459" name="Picture 5" descr="http://huntlib.ru/news/item/f00/s00/n0000032/pic/00000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176838" y="3789363"/>
            <a:ext cx="3744912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7" descr="http://www.stihi.ru/pics/2011/03/05/979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183188" y="1052513"/>
            <a:ext cx="3787775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9" descr="http://animals-wild.ru/uploads/1301949424_125816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79388" y="2276475"/>
            <a:ext cx="4957762" cy="349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srgbClr val="FFFF00"/>
                </a:solidFill>
              </a:rPr>
              <a:t>Теперь вы поняли почему нас называют перелетными птицами? Потому что зимой мы улетаем, а весной, когда становится теплей – возвращаемся обратно. </a:t>
            </a:r>
            <a:br>
              <a:rPr lang="ru-RU" sz="1800" dirty="0" smtClean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>До новых встреч!</a:t>
            </a:r>
          </a:p>
        </p:txBody>
      </p:sp>
      <p:pic>
        <p:nvPicPr>
          <p:cNvPr id="26627" name="Picture 4" descr="C:\Users\Samsung\Desktop\Новая папка (2)\vesennyaya_lastochka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7088" y="1341438"/>
            <a:ext cx="7081837" cy="531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>
            <a:normAutofit fontScale="90000"/>
          </a:bodyPr>
          <a:lstStyle/>
          <a:p>
            <a:r>
              <a:rPr lang="ru-RU" sz="1800" b="0" dirty="0" smtClean="0">
                <a:solidFill>
                  <a:srgbClr val="FFFF00"/>
                </a:solidFill>
              </a:rPr>
              <a:t>Привет! Я быстрая ласточка! Меня ты всегда узнаешь по белой грудке и двойному хвостику!</a:t>
            </a:r>
          </a:p>
        </p:txBody>
      </p:sp>
      <p:pic>
        <p:nvPicPr>
          <p:cNvPr id="3075" name="Picture 2" descr="http://www.bankoboev.ru/images/Mzk3ODkw/Bankoboev.Ru_vesennyaya_lastochka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55650" y="1052513"/>
            <a:ext cx="7705725" cy="557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8229600" cy="792163"/>
          </a:xfrm>
        </p:spPr>
        <p:txBody>
          <a:bodyPr/>
          <a:lstStyle/>
          <a:p>
            <a:r>
              <a:rPr lang="ru-RU" sz="1800" b="0" dirty="0" smtClean="0">
                <a:solidFill>
                  <a:srgbClr val="FFFF00"/>
                </a:solidFill>
              </a:rPr>
              <a:t>Когда осенью подул холодный ветер и спряталось солнышко, я со своей стаей улетела в теплые страны!</a:t>
            </a:r>
          </a:p>
        </p:txBody>
      </p:sp>
      <p:pic>
        <p:nvPicPr>
          <p:cNvPr id="4099" name="Picture 3" descr="C:\Users\Samsung\Desktop\Новая папка (2)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55650" y="1341438"/>
            <a:ext cx="7804150" cy="506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8229600" cy="796925"/>
          </a:xfrm>
        </p:spPr>
        <p:txBody>
          <a:bodyPr>
            <a:normAutofit/>
          </a:bodyPr>
          <a:lstStyle/>
          <a:p>
            <a:r>
              <a:rPr lang="ru-RU" sz="1400" b="0" dirty="0" smtClean="0">
                <a:solidFill>
                  <a:srgbClr val="FFFF00"/>
                </a:solidFill>
              </a:rPr>
              <a:t>Там мы прожили всю зиму! В теплых краях, на юге было тепло и хорошо! В этих местах не бывает зимы, всегда много солнца и еды для птиц!</a:t>
            </a:r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124" name="Picture 4" descr="Тропики Природа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850" y="1052513"/>
            <a:ext cx="8540750" cy="533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 descr="C:\Users\Samsung\Desktop\Новая папка (2)\vesennyaya_lastochka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339975" y="1484313"/>
            <a:ext cx="1236663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 descr="C:\Users\Samsung\Desktop\Новая папка (2)\swallow_027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-1546127">
            <a:off x="7777163" y="1833563"/>
            <a:ext cx="763587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5" descr="C:\Users\Samsung\Desktop\Новая папка (2)\vesennyaya_lastochka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284663" y="2924175"/>
            <a:ext cx="1236662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6" descr="C:\Users\Samsung\Desktop\Новая папка (2)\swallow_027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2640021">
            <a:off x="5654675" y="1346200"/>
            <a:ext cx="517525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6" descr="C:\Users\Samsung\Desktop\Новая папка (2)\swallow_027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312039">
            <a:off x="492125" y="1370013"/>
            <a:ext cx="665163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Picture 6" descr="C:\Users\Samsung\Desktop\Новая папка (2)\swallow_027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2640021">
            <a:off x="5305425" y="3616325"/>
            <a:ext cx="517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8229600" cy="777875"/>
          </a:xfrm>
        </p:spPr>
        <p:txBody>
          <a:bodyPr>
            <a:normAutofit/>
          </a:bodyPr>
          <a:lstStyle/>
          <a:p>
            <a:r>
              <a:rPr lang="ru-RU" sz="1400" b="0" dirty="0" smtClean="0">
                <a:solidFill>
                  <a:srgbClr val="FFFF00"/>
                </a:solidFill>
              </a:rPr>
              <a:t>Но вот наконец-то у нас дома наступила весна! И пришло время возвращаться из теплых стран домой! Ведь мы – перелетные птицы!</a:t>
            </a:r>
          </a:p>
        </p:txBody>
      </p:sp>
      <p:pic>
        <p:nvPicPr>
          <p:cNvPr id="6147" name="Picture 5" descr="http://topuzz.com/upload/img/puzzle/puzzle_6980ab284411681f5b398df95539312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55650" y="1168400"/>
            <a:ext cx="7632700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>
            <a:normAutofit/>
          </a:bodyPr>
          <a:lstStyle/>
          <a:p>
            <a:r>
              <a:rPr lang="ru-RU" sz="1400" b="0" dirty="0" smtClean="0">
                <a:solidFill>
                  <a:srgbClr val="FFFF00"/>
                </a:solidFill>
              </a:rPr>
              <a:t>Мы собрались в стаю и прилетели обратно! И не мы одни! Вместе с нами вернулись …</a:t>
            </a:r>
          </a:p>
        </p:txBody>
      </p:sp>
      <p:pic>
        <p:nvPicPr>
          <p:cNvPr id="7171" name="Picture 9" descr="http://www.anypics.ru/images/201211/anypics.ru_5203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2910" y="857232"/>
            <a:ext cx="8135938" cy="540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6" descr="C:\Users\Samsung\Desktop\Новая папка (2)\swallow_027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897901">
            <a:off x="4303713" y="1317625"/>
            <a:ext cx="1690687" cy="149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6" descr="C:\Users\Samsung\Desktop\Новая папка (2)\swallow_027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-869849">
            <a:off x="6999288" y="1558925"/>
            <a:ext cx="1311275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 descr="C:\Users\Samsung\Desktop\Новая папка (2)\swallow_027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1059885">
            <a:off x="6388100" y="1300163"/>
            <a:ext cx="7937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6" descr="C:\Users\Samsung\Desktop\Новая папка (2)\swallow_027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-1858558">
            <a:off x="5962650" y="2197100"/>
            <a:ext cx="1068388" cy="94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6" descr="C:\Users\Samsung\Desktop\Новая папка (2)\swallow_027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329405">
            <a:off x="5451475" y="2870200"/>
            <a:ext cx="369888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6" descr="C:\Users\Samsung\Desktop\Новая папка (2)\swallow_027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 rot="448345">
            <a:off x="6764338" y="3033713"/>
            <a:ext cx="3365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Picture 6" descr="C:\Users\Samsung\Desktop\Новая папка (2)\swallow_027.pn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 rot="-869849">
            <a:off x="7008813" y="2327275"/>
            <a:ext cx="371475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9" name="Picture 6" descr="C:\Users\Samsung\Desktop\Новая папка (2)\swallow_027.pn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 rot="-869849">
            <a:off x="7550150" y="2784475"/>
            <a:ext cx="338138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0" name="Picture 6" descr="C:\Users\Samsung\Desktop\Новая папка (2)\swallow_027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-1906199">
            <a:off x="5999163" y="1990725"/>
            <a:ext cx="369887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1" name="Picture 6" descr="C:\Users\Samsung\Desktop\Новая папка (2)\swallow_027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-211422">
            <a:off x="7920038" y="2246313"/>
            <a:ext cx="369887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2" name="Picture 6" descr="C:\Users\Samsung\Desktop\Новая папка (2)\swallow_027.png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 rot="-167438">
            <a:off x="7851775" y="1327150"/>
            <a:ext cx="530225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3" name="Picture 6" descr="C:\Users\Samsung\Desktop\Новая папка (2)\swallow_027.png"/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 rot="329405">
            <a:off x="5732463" y="2287588"/>
            <a:ext cx="228600" cy="20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4" name="Picture 6" descr="C:\Users\Samsung\Desktop\Новая папка (2)\swallow_027.pn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 rot="-488172">
            <a:off x="5810250" y="1646238"/>
            <a:ext cx="371475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5" name="Picture 6" descr="C:\Users\Samsung\Desktop\Новая папка (2)\swallow_027.png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 rot="329405">
            <a:off x="6745288" y="1963738"/>
            <a:ext cx="334962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6" name="Picture 6" descr="C:\Users\Samsung\Desktop\Новая папка (2)\swallow_027.png"/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 rot="329405">
            <a:off x="6381750" y="2052638"/>
            <a:ext cx="228600" cy="20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7" name="Picture 6" descr="C:\Users\Samsung\Desktop\Новая папка (2)\swallow_027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1941180">
            <a:off x="6027738" y="3086100"/>
            <a:ext cx="369887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8" name="Picture 6" descr="C:\Users\Samsung\Desktop\Новая папка (2)\swallow_027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 rot="448345">
            <a:off x="6894513" y="2728913"/>
            <a:ext cx="3365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9" name="Picture 6" descr="C:\Users\Samsung\Desktop\Новая папка (2)\swallow_027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 rot="448345">
            <a:off x="7110413" y="2586038"/>
            <a:ext cx="336550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0" name="Picture 6" descr="C:\Users\Samsung\Desktop\Новая папка (2)\swallow_027.png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 rot="448345">
            <a:off x="7175500" y="3095625"/>
            <a:ext cx="439738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1" name="Picture 6" descr="C:\Users\Samsung\Desktop\Новая папка (2)\swallow_027.png"/>
          <p:cNvPicPr>
            <a:picLocks noChangeAspect="1" noChangeArrowheads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 rot="448345">
            <a:off x="8054975" y="1600200"/>
            <a:ext cx="48577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2" name="Picture 6" descr="C:\Users\Samsung\Desktop\Новая папка (2)\swallow_027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 rot="-513535">
            <a:off x="7902575" y="2657475"/>
            <a:ext cx="336550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>
            <a:normAutofit/>
          </a:bodyPr>
          <a:lstStyle/>
          <a:p>
            <a:r>
              <a:rPr lang="ru-RU" sz="1400" b="0" dirty="0" smtClean="0">
                <a:solidFill>
                  <a:srgbClr val="FFFF00"/>
                </a:solidFill>
              </a:rPr>
              <a:t>галки (их легко узнать по серой шейке и черным перышкам),</a:t>
            </a:r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8196" name="Picture 2" descr="http://img-fotki.yandex.ru/get/4407/veloxiraptor.59/0_6e447_be1c6d8_orig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268413"/>
            <a:ext cx="4862513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4" descr="http://www.selgasfoto.lv/images/lielie_putni/kov__rnis__corvus_monedula__./02.10.12_124sf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92650" y="1268413"/>
            <a:ext cx="445135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-252413" y="549275"/>
            <a:ext cx="4679951" cy="706438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грачи,</a:t>
            </a:r>
          </a:p>
        </p:txBody>
      </p:sp>
      <p:pic>
        <p:nvPicPr>
          <p:cNvPr id="9219" name="Picture 7" descr="http://i2.guns.ru/forums/icons/forum_pictures/003045/304579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11638" y="1125538"/>
            <a:ext cx="4659312" cy="323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5" descr="http://naturelight.ru/photo/2011-03-14/3858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388" y="2997200"/>
            <a:ext cx="5256212" cy="367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-757238" y="188913"/>
            <a:ext cx="5051426" cy="633412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зяблик,</a:t>
            </a:r>
          </a:p>
        </p:txBody>
      </p:sp>
      <p:pic>
        <p:nvPicPr>
          <p:cNvPr id="10243" name="Picture 5" descr="http://kuban-moi-region.ru/wp-content/uploads/2012/05/%D0%BF%D1%82%D0%B8%D1%86%D0%B0-%D0%B7%D1%8F%D0%B1%D0%BB%D0%B8%D0%BA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331913" y="1052513"/>
            <a:ext cx="6359525" cy="560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3002</TotalTime>
  <Words>182</Words>
  <Application>Microsoft Office PowerPoint</Application>
  <PresentationFormat>Экран (4:3)</PresentationFormat>
  <Paragraphs>18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Презентация PowerPoint</vt:lpstr>
      <vt:lpstr>Привет! Я быстрая ласточка! Меня ты всегда узнаешь по белой грудке и двойному хвостику!</vt:lpstr>
      <vt:lpstr>Когда осенью подул холодный ветер и спряталось солнышко, я со своей стаей улетела в теплые страны!</vt:lpstr>
      <vt:lpstr>Там мы прожили всю зиму! В теплых краях, на юге было тепло и хорошо! В этих местах не бывает зимы, всегда много солнца и еды для птиц!</vt:lpstr>
      <vt:lpstr>Но вот наконец-то у нас дома наступила весна! И пришло время возвращаться из теплых стран домой! Ведь мы – перелетные птицы!</vt:lpstr>
      <vt:lpstr>Мы собрались в стаю и прилетели обратно! И не мы одни! Вместе с нами вернулись …</vt:lpstr>
      <vt:lpstr>галки (их легко узнать по серой шейке и черным перышкам),</vt:lpstr>
      <vt:lpstr>грачи,</vt:lpstr>
      <vt:lpstr>зяблик,</vt:lpstr>
      <vt:lpstr>дрозд,</vt:lpstr>
      <vt:lpstr>соловей,</vt:lpstr>
      <vt:lpstr>скворец,</vt:lpstr>
      <vt:lpstr>жаворонок,</vt:lpstr>
      <vt:lpstr>кукушка,</vt:lpstr>
      <vt:lpstr>аист.</vt:lpstr>
      <vt:lpstr>чайка</vt:lpstr>
      <vt:lpstr>Прилетели и другие птицы. Все они были рады вернуться весной в родные края! </vt:lpstr>
      <vt:lpstr>Теперь вы поняли почему нас называют перелетными птицами? Потому что зимой мы улетаем, а весной, когда становится теплей – возвращаемся обратно.  До новых встреч!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Samsung</dc:creator>
  <cp:lastModifiedBy>корчак</cp:lastModifiedBy>
  <cp:revision>30</cp:revision>
  <dcterms:created xsi:type="dcterms:W3CDTF">2013-04-01T17:39:51Z</dcterms:created>
  <dcterms:modified xsi:type="dcterms:W3CDTF">2020-04-13T16:56:52Z</dcterms:modified>
</cp:coreProperties>
</file>